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264479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жаңбыр, найзағай.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оңтүстіктен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anose="02020603050405020304" pitchFamily="18" charset="0"/>
                <a:cs typeface="Times New Roman" panose="02020603050405020304" pitchFamily="18" charset="0"/>
              </a:rPr>
              <a:t>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күші 4-9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16-18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1704" y="2958122"/>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6267287"/>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18721977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17757</TotalTime>
  <Words>554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4308</cp:revision>
  <cp:lastPrinted>2021-07-01T07:38:07Z</cp:lastPrinted>
  <dcterms:created xsi:type="dcterms:W3CDTF">2018-03-27T06:03:00Z</dcterms:created>
  <dcterms:modified xsi:type="dcterms:W3CDTF">2026-05-25T07:45:15Z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